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7" r:id="rId10"/>
    <p:sldId id="266" r:id="rId11"/>
    <p:sldId id="264" r:id="rId12"/>
    <p:sldId id="270" r:id="rId13"/>
    <p:sldId id="265" r:id="rId14"/>
    <p:sldId id="271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992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7D6EF-2F14-4513-B638-332E273F3D94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77B9F-B937-4DEF-90BE-A7B0109AEF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too good with images where there’s a lot of stuff</a:t>
            </a:r>
            <a:r>
              <a:rPr lang="en-US" baseline="0" dirty="0" smtClean="0"/>
              <a:t> going 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Unfortunately,</a:t>
            </a:r>
            <a:r>
              <a:rPr lang="en-US" baseline="0" dirty="0" smtClean="0"/>
              <a:t> this is not the best method because the eyes are used to converging on a specific image, but here they are both looking straight forward.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Benefits: color, high fidelity</a:t>
            </a:r>
          </a:p>
          <a:p>
            <a:r>
              <a:rPr lang="en-US" dirty="0" smtClean="0"/>
              <a:t>Drawbacks:</a:t>
            </a:r>
            <a:r>
              <a:rPr lang="en-US" baseline="0" dirty="0" smtClean="0"/>
              <a:t> uncomfortable for eyes to look straight ahead; requires vision separation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Works well on images</a:t>
            </a:r>
            <a:r>
              <a:rPr lang="en-US" baseline="0" dirty="0" smtClean="0"/>
              <a:t> with sharp foregrounds and rougher, undefined backgrounds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77B9F-B937-4DEF-90BE-A7B0109AEF80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06DFF8-C308-4D88-89CA-58444E5776E6}" type="datetimeFigureOut">
              <a:rPr lang="en-US" smtClean="0"/>
              <a:t>3/17/2008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3FA78B-61E4-401C-A832-BC1C4A18E0E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7851648" cy="1828800"/>
          </a:xfrm>
        </p:spPr>
        <p:txBody>
          <a:bodyPr/>
          <a:lstStyle/>
          <a:p>
            <a:r>
              <a:rPr lang="en-US" dirty="0" smtClean="0">
                <a:ln w="1905"/>
                <a:solidFill>
                  <a:schemeClr val="accent3">
                    <a:alpha val="66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Stereo Imaging</a:t>
            </a:r>
            <a:endParaRPr lang="en-US" dirty="0">
              <a:ln w="1905"/>
              <a:solidFill>
                <a:schemeClr val="accent3">
                  <a:alpha val="66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Using 2-D Images to Create 3-D Perceptions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3600" y="5105400"/>
            <a:ext cx="24665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AJ Minich</a:t>
            </a:r>
          </a:p>
          <a:p>
            <a:pPr algn="r"/>
            <a:r>
              <a:rPr lang="en-US" dirty="0" smtClean="0"/>
              <a:t>Psych 221, Winter 2008</a:t>
            </a:r>
          </a:p>
          <a:p>
            <a:pPr algn="r"/>
            <a:r>
              <a:rPr lang="en-US" dirty="0" smtClean="0"/>
              <a:t>Final Project</a:t>
            </a:r>
          </a:p>
          <a:p>
            <a:pPr algn="r"/>
            <a:r>
              <a:rPr lang="en-US" dirty="0" smtClean="0"/>
              <a:t>March 18, 2008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1447800"/>
            <a:ext cx="7851648" cy="1828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normalizeH="0" baseline="0" noProof="0" dirty="0" smtClean="0">
                <a:ln w="1905"/>
                <a:solidFill>
                  <a:srgbClr val="FF0000">
                    <a:alpha val="52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Stereo Imaging</a:t>
            </a:r>
            <a:endParaRPr kumimoji="0" lang="en-US" sz="5600" b="1" i="0" u="none" strike="noStrike" kern="1200" normalizeH="0" baseline="0" noProof="0" dirty="0">
              <a:ln w="1905"/>
              <a:solidFill>
                <a:srgbClr val="FF0000">
                  <a:alpha val="52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2: Anaglyphs</a:t>
            </a:r>
            <a:endParaRPr lang="en-US" dirty="0"/>
          </a:p>
        </p:txBody>
      </p:sp>
      <p:pic>
        <p:nvPicPr>
          <p:cNvPr id="4" name="Content Placeholder 3" descr="Landscape Anaglyph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28800" y="1981200"/>
            <a:ext cx="5486400" cy="4229100"/>
          </a:xfrm>
          <a:ln>
            <a:solidFill>
              <a:schemeClr val="tx1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2: Anaglyphs</a:t>
            </a:r>
            <a:endParaRPr lang="en-US" dirty="0"/>
          </a:p>
        </p:txBody>
      </p:sp>
      <p:pic>
        <p:nvPicPr>
          <p:cNvPr id="4" name="Content Placeholder 3" descr="landscape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1905000"/>
            <a:ext cx="3810000" cy="2857500"/>
          </a:xfrm>
          <a:ln>
            <a:solidFill>
              <a:schemeClr val="tx1"/>
            </a:solidFill>
          </a:ln>
        </p:spPr>
      </p:pic>
      <p:pic>
        <p:nvPicPr>
          <p:cNvPr id="5" name="Picture 4" descr="shac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1905000"/>
            <a:ext cx="3810000" cy="2857500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33400" y="4800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95800" y="4800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Image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2: Anaglyphs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800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95800" y="4800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Image</a:t>
            </a:r>
            <a:endParaRPr lang="en-US" dirty="0"/>
          </a:p>
        </p:txBody>
      </p:sp>
      <p:pic>
        <p:nvPicPr>
          <p:cNvPr id="8" name="Picture 7" descr="landscape b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905000"/>
            <a:ext cx="3810000" cy="28575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 descr="landscape bw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1905000"/>
            <a:ext cx="3810000" cy="28575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2: Anaglyphs</a:t>
            </a:r>
            <a:endParaRPr lang="en-US" dirty="0"/>
          </a:p>
        </p:txBody>
      </p:sp>
      <p:pic>
        <p:nvPicPr>
          <p:cNvPr id="6" name="Content Placeholder 5" descr="Landscape Anaglyph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14500" y="1981200"/>
            <a:ext cx="5715000" cy="4286250"/>
          </a:xfrm>
          <a:ln>
            <a:solidFill>
              <a:schemeClr val="tx1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ircle stereogram.jpg"/>
          <p:cNvPicPr>
            <a:picLocks noChangeAspect="1"/>
          </p:cNvPicPr>
          <p:nvPr/>
        </p:nvPicPr>
        <p:blipFill>
          <a:blip r:embed="rId3"/>
          <a:srcRect r="5882" b="4225"/>
          <a:stretch>
            <a:fillRect/>
          </a:stretch>
        </p:blipFill>
        <p:spPr>
          <a:xfrm>
            <a:off x="3276600" y="2590800"/>
            <a:ext cx="2514600" cy="26717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Dot Stereogram</a:t>
            </a:r>
            <a:endParaRPr lang="en-US" dirty="0"/>
          </a:p>
        </p:txBody>
      </p:sp>
      <p:pic>
        <p:nvPicPr>
          <p:cNvPr id="4" name="Content Placeholder 3" descr="Circle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124200" y="2590800"/>
            <a:ext cx="2743200" cy="2743200"/>
          </a:xfrm>
          <a:ln>
            <a:solidFill>
              <a:schemeClr val="tx1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arcia Stereogram.jpg"/>
          <p:cNvPicPr>
            <a:picLocks noChangeAspect="1"/>
          </p:cNvPicPr>
          <p:nvPr/>
        </p:nvPicPr>
        <p:blipFill>
          <a:blip r:embed="rId3"/>
          <a:srcRect r="3258" b="831"/>
          <a:stretch>
            <a:fillRect/>
          </a:stretch>
        </p:blipFill>
        <p:spPr>
          <a:xfrm>
            <a:off x="2988804" y="1905000"/>
            <a:ext cx="3166393" cy="43910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Dot Stereogram</a:t>
            </a:r>
            <a:endParaRPr lang="en-US" dirty="0"/>
          </a:p>
        </p:txBody>
      </p:sp>
      <p:pic>
        <p:nvPicPr>
          <p:cNvPr id="5" name="Content Placeholder 4" descr="marcia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971800" y="1905000"/>
            <a:ext cx="3200400" cy="4389437"/>
          </a:xfrm>
          <a:ln>
            <a:solidFill>
              <a:schemeClr val="tx1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 pair of glasses with dimmable lenses to control which eye is seeing the current image?</a:t>
            </a:r>
          </a:p>
          <a:p>
            <a:r>
              <a:rPr lang="en-US" dirty="0" smtClean="0"/>
              <a:t>Textured monitors/displays?</a:t>
            </a:r>
          </a:p>
          <a:p>
            <a:r>
              <a:rPr lang="en-US" dirty="0" smtClean="0"/>
              <a:t>Holographic displays to represent visual information in true 3D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world of 3D display is opening up, and we will see many exciting applications in the near future.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Stereograms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art of tricking your two eyes into perceiving depth in a two-dimensional image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775338" y="2785112"/>
            <a:ext cx="184975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924800" y="2569849"/>
            <a:ext cx="3810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514600" y="3103249"/>
            <a:ext cx="5334000" cy="1066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14600" y="3712849"/>
            <a:ext cx="5334000" cy="457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xplosion 2 5"/>
          <p:cNvSpPr/>
          <p:nvPr/>
        </p:nvSpPr>
        <p:spPr>
          <a:xfrm>
            <a:off x="3810000" y="3484249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62200" y="3124200"/>
            <a:ext cx="95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eye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438400" y="4267200"/>
            <a:ext cx="1098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eye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62001" y="6019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 eye view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 rot="16200000">
            <a:off x="1943101" y="37719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xplosion 2 20"/>
          <p:cNvSpPr/>
          <p:nvPr/>
        </p:nvSpPr>
        <p:spPr>
          <a:xfrm>
            <a:off x="2819400" y="5029200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572000" y="6019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Right eye view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 rot="16200000">
            <a:off x="5753100" y="37719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xplosion 2 23"/>
          <p:cNvSpPr/>
          <p:nvPr/>
        </p:nvSpPr>
        <p:spPr>
          <a:xfrm>
            <a:off x="5257800" y="5029200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2-dimensional images don’t do that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775338" y="2348863"/>
            <a:ext cx="184975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924800" y="2362200"/>
            <a:ext cx="3810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514600" y="3429000"/>
            <a:ext cx="5410200" cy="304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514600" y="3276600"/>
            <a:ext cx="5410200" cy="1524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xplosion 2 7"/>
          <p:cNvSpPr/>
          <p:nvPr/>
        </p:nvSpPr>
        <p:spPr>
          <a:xfrm>
            <a:off x="7620000" y="3048000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62200" y="2687951"/>
            <a:ext cx="95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eye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438400" y="3830951"/>
            <a:ext cx="1098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eye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14401" y="58674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 eye view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16200000">
            <a:off x="2095501" y="36195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 2 12"/>
          <p:cNvSpPr/>
          <p:nvPr/>
        </p:nvSpPr>
        <p:spPr>
          <a:xfrm>
            <a:off x="2286000" y="4855849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724400" y="58674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Right eye view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16200000">
            <a:off x="5905500" y="36195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xplosion 2 15"/>
          <p:cNvSpPr/>
          <p:nvPr/>
        </p:nvSpPr>
        <p:spPr>
          <a:xfrm>
            <a:off x="6172200" y="4855849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different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Trick your eyes into interpreting different images as one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775338" y="2785112"/>
            <a:ext cx="184975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7924800" y="2569849"/>
            <a:ext cx="3810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514600" y="3103249"/>
            <a:ext cx="5334000" cy="1066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514600" y="3712849"/>
            <a:ext cx="5334000" cy="457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xplosion 2 8"/>
          <p:cNvSpPr/>
          <p:nvPr/>
        </p:nvSpPr>
        <p:spPr>
          <a:xfrm>
            <a:off x="7620000" y="2743200"/>
            <a:ext cx="609600" cy="762000"/>
          </a:xfrm>
          <a:prstGeom prst="irregularSeal2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362200" y="3124200"/>
            <a:ext cx="95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eye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38400" y="4267200"/>
            <a:ext cx="1098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eye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1" y="6019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 eye view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16200000">
            <a:off x="1943101" y="37719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72000" y="6019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Right eye view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16200000">
            <a:off x="5753100" y="37719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xplosion 2 17"/>
          <p:cNvSpPr/>
          <p:nvPr/>
        </p:nvSpPr>
        <p:spPr>
          <a:xfrm>
            <a:off x="7620000" y="3810000"/>
            <a:ext cx="609600" cy="762000"/>
          </a:xfrm>
          <a:prstGeom prst="irregularSeal2">
            <a:avLst/>
          </a:prstGeom>
          <a:solidFill>
            <a:srgbClr val="F4992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2 18"/>
          <p:cNvSpPr/>
          <p:nvPr/>
        </p:nvSpPr>
        <p:spPr>
          <a:xfrm>
            <a:off x="5257800" y="5029200"/>
            <a:ext cx="609600" cy="762000"/>
          </a:xfrm>
          <a:prstGeom prst="irregularSeal2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Explosion 2 19"/>
          <p:cNvSpPr/>
          <p:nvPr/>
        </p:nvSpPr>
        <p:spPr>
          <a:xfrm>
            <a:off x="2895600" y="5029200"/>
            <a:ext cx="609600" cy="762000"/>
          </a:xfrm>
          <a:prstGeom prst="irregularSeal2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1: Separated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467600" cy="655320"/>
          </a:xfrm>
        </p:spPr>
        <p:txBody>
          <a:bodyPr/>
          <a:lstStyle/>
          <a:p>
            <a:r>
              <a:rPr lang="en-US" dirty="0" smtClean="0"/>
              <a:t>Actually present two different images to the eyes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775338" y="2785112"/>
            <a:ext cx="184975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848600" y="3983351"/>
            <a:ext cx="381000" cy="817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14600" y="4170049"/>
            <a:ext cx="5257800" cy="20951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514600" y="3712849"/>
            <a:ext cx="5257800" cy="20951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62200" y="3124200"/>
            <a:ext cx="95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eye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438400" y="4267200"/>
            <a:ext cx="1098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eye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1" y="6019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 eye view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16200000">
            <a:off x="1943101" y="37719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 2 12"/>
          <p:cNvSpPr/>
          <p:nvPr/>
        </p:nvSpPr>
        <p:spPr>
          <a:xfrm>
            <a:off x="2819400" y="5029200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572000" y="6019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Right eye view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16200000">
            <a:off x="5753100" y="37719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xplosion 2 15"/>
          <p:cNvSpPr/>
          <p:nvPr/>
        </p:nvSpPr>
        <p:spPr>
          <a:xfrm>
            <a:off x="5257800" y="5029200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848600" y="3048001"/>
            <a:ext cx="381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xplosion 2 7"/>
          <p:cNvSpPr/>
          <p:nvPr/>
        </p:nvSpPr>
        <p:spPr>
          <a:xfrm>
            <a:off x="7467600" y="3200400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Explosion 2 19"/>
          <p:cNvSpPr/>
          <p:nvPr/>
        </p:nvSpPr>
        <p:spPr>
          <a:xfrm>
            <a:off x="7467600" y="3886200"/>
            <a:ext cx="609600" cy="762000"/>
          </a:xfrm>
          <a:prstGeom prst="irregularSeal2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2622620" y="3927317"/>
            <a:ext cx="5562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1: Separated Images</a:t>
            </a:r>
            <a:endParaRPr lang="en-US" dirty="0"/>
          </a:p>
        </p:txBody>
      </p:sp>
      <p:pic>
        <p:nvPicPr>
          <p:cNvPr id="4" name="Content Placeholder 3" descr="landscape - left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48200" y="2133600"/>
            <a:ext cx="3962400" cy="2971800"/>
          </a:xfrm>
          <a:ln>
            <a:solidFill>
              <a:schemeClr val="tx1"/>
            </a:solidFill>
          </a:ln>
        </p:spPr>
      </p:pic>
      <p:pic>
        <p:nvPicPr>
          <p:cNvPr id="5" name="Picture 4" descr="landscape - righ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2133600"/>
            <a:ext cx="3962400" cy="2971800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2133600"/>
          <a:ext cx="3962400" cy="297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396240"/>
                <a:gridCol w="396240"/>
                <a:gridCol w="396240"/>
                <a:gridCol w="396240"/>
                <a:gridCol w="396240"/>
                <a:gridCol w="396240"/>
                <a:gridCol w="396240"/>
                <a:gridCol w="396240"/>
                <a:gridCol w="396240"/>
              </a:tblGrid>
              <a:tr h="3714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648200" y="2133600"/>
          <a:ext cx="3962400" cy="297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396240"/>
                <a:gridCol w="396240"/>
                <a:gridCol w="396240"/>
                <a:gridCol w="396240"/>
                <a:gridCol w="396240"/>
                <a:gridCol w="396240"/>
                <a:gridCol w="396240"/>
                <a:gridCol w="396240"/>
                <a:gridCol w="396240"/>
              </a:tblGrid>
              <a:tr h="3714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51816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 eye view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5181600"/>
            <a:ext cx="3962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Right eye view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2: Anaglyphs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001000" cy="1036320"/>
          </a:xfrm>
        </p:spPr>
        <p:txBody>
          <a:bodyPr/>
          <a:lstStyle/>
          <a:p>
            <a:r>
              <a:rPr lang="en-US" dirty="0" smtClean="0"/>
              <a:t>Use colored glasses to receive different visuals</a:t>
            </a:r>
            <a:endParaRPr lang="en-US" dirty="0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775338" y="2501263"/>
            <a:ext cx="184975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Rectangle 18"/>
          <p:cNvSpPr/>
          <p:nvPr/>
        </p:nvSpPr>
        <p:spPr>
          <a:xfrm>
            <a:off x="7924800" y="2514600"/>
            <a:ext cx="3810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514600" y="3429000"/>
            <a:ext cx="5334000" cy="15240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514600" y="3657600"/>
            <a:ext cx="5334000" cy="228601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xplosion 2 21"/>
          <p:cNvSpPr/>
          <p:nvPr/>
        </p:nvSpPr>
        <p:spPr>
          <a:xfrm>
            <a:off x="7620000" y="3810000"/>
            <a:ext cx="609600" cy="762000"/>
          </a:xfrm>
          <a:prstGeom prst="irregularSeal2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362200" y="2840351"/>
            <a:ext cx="95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eye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438400" y="3983351"/>
            <a:ext cx="1098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eye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62001" y="6019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 eye view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 rot="16200000">
            <a:off x="1943101" y="37719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72000" y="6019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Right eye view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16200000">
            <a:off x="5753100" y="3771900"/>
            <a:ext cx="990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xplosion 2 28"/>
          <p:cNvSpPr/>
          <p:nvPr/>
        </p:nvSpPr>
        <p:spPr>
          <a:xfrm>
            <a:off x="7620000" y="2687951"/>
            <a:ext cx="609600" cy="762000"/>
          </a:xfrm>
          <a:prstGeom prst="irregularSeal2">
            <a:avLst/>
          </a:prstGeom>
          <a:solidFill>
            <a:srgbClr val="F4992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xplosion 2 29"/>
          <p:cNvSpPr/>
          <p:nvPr/>
        </p:nvSpPr>
        <p:spPr>
          <a:xfrm>
            <a:off x="5257800" y="5029200"/>
            <a:ext cx="609600" cy="762000"/>
          </a:xfrm>
          <a:prstGeom prst="irregularSeal2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xplosion 2 30"/>
          <p:cNvSpPr/>
          <p:nvPr/>
        </p:nvSpPr>
        <p:spPr>
          <a:xfrm>
            <a:off x="2895600" y="5029200"/>
            <a:ext cx="609600" cy="762000"/>
          </a:xfrm>
          <a:prstGeom prst="irregularSeal2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Triangle Graysca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897868"/>
            <a:ext cx="1371600" cy="1371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2: Anaglyphs</a:t>
            </a:r>
            <a:endParaRPr lang="en-US" dirty="0"/>
          </a:p>
        </p:txBody>
      </p:sp>
      <p:pic>
        <p:nvPicPr>
          <p:cNvPr id="4" name="Content Placeholder 3" descr="Triangle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04800" y="1752600"/>
            <a:ext cx="1828800" cy="1828800"/>
          </a:xfrm>
        </p:spPr>
      </p:pic>
      <p:pic>
        <p:nvPicPr>
          <p:cNvPr id="5" name="Picture 4" descr="Triangle Anaglyph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1800" y="3516868"/>
            <a:ext cx="1752600" cy="1916907"/>
          </a:xfrm>
          <a:prstGeom prst="rect">
            <a:avLst/>
          </a:prstGeom>
        </p:spPr>
      </p:pic>
      <p:pic>
        <p:nvPicPr>
          <p:cNvPr id="6" name="Picture 5" descr="Triangle Anaglyph Lef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67000" y="3059668"/>
            <a:ext cx="1371600" cy="1371600"/>
          </a:xfrm>
          <a:prstGeom prst="rect">
            <a:avLst/>
          </a:prstGeom>
        </p:spPr>
      </p:pic>
      <p:pic>
        <p:nvPicPr>
          <p:cNvPr id="7" name="Picture 6" descr="Triangle Anaglyph Right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7000" y="4888468"/>
            <a:ext cx="1371600" cy="1371600"/>
          </a:xfrm>
          <a:prstGeom prst="rect">
            <a:avLst/>
          </a:prstGeom>
        </p:spPr>
      </p:pic>
      <p:pic>
        <p:nvPicPr>
          <p:cNvPr id="8" name="Picture 7" descr="Triangle Anaglyph Left Extend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6800" y="3059668"/>
            <a:ext cx="1447800" cy="1390650"/>
          </a:xfrm>
          <a:prstGeom prst="rect">
            <a:avLst/>
          </a:prstGeom>
        </p:spPr>
      </p:pic>
      <p:pic>
        <p:nvPicPr>
          <p:cNvPr id="9" name="Picture 8" descr="Triangle Anaglyph Right Extend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76800" y="4888468"/>
            <a:ext cx="1447800" cy="139065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V="1">
            <a:off x="1828800" y="3745468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28800" y="5040868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114800" y="3745468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114800" y="5574268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400800" y="3821668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6477000" y="5117068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819400" y="2678668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 eye view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819400" y="6260068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Right eye view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838994" y="3656806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2: Anaglyphs</a:t>
            </a:r>
            <a:endParaRPr lang="en-US" dirty="0"/>
          </a:p>
        </p:txBody>
      </p:sp>
      <p:pic>
        <p:nvPicPr>
          <p:cNvPr id="4" name="Content Placeholder 3" descr="Landscape Anaglyph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350" y="1935163"/>
            <a:ext cx="5791299" cy="4389437"/>
          </a:xfrm>
          <a:ln>
            <a:solidFill>
              <a:schemeClr val="tx1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240</TotalTime>
  <Words>325</Words>
  <Application>Microsoft Office PowerPoint</Application>
  <PresentationFormat>On-screen Show (4:3)</PresentationFormat>
  <Paragraphs>81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Stereo Imaging</vt:lpstr>
      <vt:lpstr>Stereograms</vt:lpstr>
      <vt:lpstr>The Problem</vt:lpstr>
      <vt:lpstr>Two different images</vt:lpstr>
      <vt:lpstr>Method 1: Separated Images</vt:lpstr>
      <vt:lpstr>Method 1: Separated Images</vt:lpstr>
      <vt:lpstr>Method 2: Anaglyphs</vt:lpstr>
      <vt:lpstr>Method 2: Anaglyphs</vt:lpstr>
      <vt:lpstr>Method 2: Anaglyphs</vt:lpstr>
      <vt:lpstr>Method 2: Anaglyphs</vt:lpstr>
      <vt:lpstr>Method 2: Anaglyphs</vt:lpstr>
      <vt:lpstr>Method 2: Anaglyphs</vt:lpstr>
      <vt:lpstr>Method 2: Anaglyphs</vt:lpstr>
      <vt:lpstr>Random Dot Stereogram</vt:lpstr>
      <vt:lpstr>Random Dot Stereogram</vt:lpstr>
      <vt:lpstr>The Future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Stereo Imaging</dc:title>
  <dc:creator> AJ Minich</dc:creator>
  <cp:lastModifiedBy> AJ Minich</cp:lastModifiedBy>
  <cp:revision>86</cp:revision>
  <dcterms:created xsi:type="dcterms:W3CDTF">2008-03-18T05:37:43Z</dcterms:created>
  <dcterms:modified xsi:type="dcterms:W3CDTF">2008-03-18T09:38:12Z</dcterms:modified>
</cp:coreProperties>
</file>